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emf" ContentType="image/x-emf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B9B1-DC98-455D-B00E-06516FCB107D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7E08-3846-457A-A9E6-19675C54E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B9B1-DC98-455D-B00E-06516FCB107D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7E08-3846-457A-A9E6-19675C54E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B9B1-DC98-455D-B00E-06516FCB107D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7E08-3846-457A-A9E6-19675C54E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B9B1-DC98-455D-B00E-06516FCB107D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7E08-3846-457A-A9E6-19675C54E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B9B1-DC98-455D-B00E-06516FCB107D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7E08-3846-457A-A9E6-19675C54E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B9B1-DC98-455D-B00E-06516FCB107D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7E08-3846-457A-A9E6-19675C54E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B9B1-DC98-455D-B00E-06516FCB107D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7E08-3846-457A-A9E6-19675C54E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B9B1-DC98-455D-B00E-06516FCB107D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7E08-3846-457A-A9E6-19675C54E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B9B1-DC98-455D-B00E-06516FCB107D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7E08-3846-457A-A9E6-19675C54E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B9B1-DC98-455D-B00E-06516FCB107D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7E08-3846-457A-A9E6-19675C54E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B9B1-DC98-455D-B00E-06516FCB107D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07E08-3846-457A-A9E6-19675C54E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0B9B1-DC98-455D-B00E-06516FCB107D}" type="datetimeFigureOut">
              <a:rPr lang="en-US" smtClean="0"/>
              <a:pPr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07E08-3846-457A-A9E6-19675C54E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Lily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Design from Weimar Ag Department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VIEW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133600" y="381000"/>
            <a:ext cx="48768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VIEW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905000" y="838200"/>
            <a:ext cx="4953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830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419600" y="5029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STAMEN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4876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PISTIL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1"/>
            <a:ext cx="7543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Parts of a Day Lily</a:t>
            </a:r>
          </a:p>
          <a:p>
            <a:r>
              <a:rPr lang="en-US" sz="2400" b="1" dirty="0"/>
              <a:t>Lily has 9 petals, 2 leaves and the Stamen and </a:t>
            </a:r>
            <a:r>
              <a:rPr lang="en-US" sz="2400" b="1" dirty="0" smtClean="0"/>
              <a:t>Pistil</a:t>
            </a:r>
          </a:p>
          <a:p>
            <a:endParaRPr lang="en-US" sz="2400" b="1" dirty="0"/>
          </a:p>
          <a:p>
            <a:r>
              <a:rPr lang="en-US" sz="2400" b="1" dirty="0"/>
              <a:t>Cut out 18 petals, use a thin piece of wire and glue together. </a:t>
            </a:r>
            <a:endParaRPr lang="en-US" sz="2400" b="1" dirty="0" smtClean="0"/>
          </a:p>
          <a:p>
            <a:r>
              <a:rPr lang="en-US" sz="2400" b="1" dirty="0" smtClean="0"/>
              <a:t>Color </a:t>
            </a:r>
            <a:r>
              <a:rPr lang="en-US" sz="2400" b="1" dirty="0"/>
              <a:t>the leaves and put the specks on them before gluing. </a:t>
            </a:r>
            <a:endParaRPr lang="en-US" sz="2400" b="1" dirty="0" smtClean="0"/>
          </a:p>
          <a:p>
            <a:r>
              <a:rPr lang="en-US" sz="2400" b="1" dirty="0" smtClean="0"/>
              <a:t> </a:t>
            </a:r>
            <a:r>
              <a:rPr lang="en-US" sz="2400" b="1" dirty="0"/>
              <a:t>Leave enough wire so you can put it around a green pick. </a:t>
            </a:r>
            <a:endParaRPr lang="en-US" sz="2400" b="1" dirty="0" smtClean="0"/>
          </a:p>
          <a:p>
            <a:r>
              <a:rPr lang="en-US" sz="2400" b="1" dirty="0" smtClean="0"/>
              <a:t>Add </a:t>
            </a:r>
            <a:r>
              <a:rPr lang="en-US" sz="2400" b="1" dirty="0"/>
              <a:t>the stamen and the Pistil.  They’re made of wire and floral tape.  Put all together and tape.</a:t>
            </a:r>
          </a:p>
          <a:p>
            <a:r>
              <a:rPr lang="en-US" sz="2400" b="1" dirty="0"/>
              <a:t>My students do this one before making the duct tape flowers.  I let them do the duct tape flower in a group, but I select the flower that they will duplicate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126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Day Lily</vt:lpstr>
      <vt:lpstr>TOP VIEW</vt:lpstr>
      <vt:lpstr>SIDE VIEW</vt:lpstr>
      <vt:lpstr>Slide 4</vt:lpstr>
      <vt:lpstr>Slide 5</vt:lpstr>
    </vt:vector>
  </TitlesOfParts>
  <Company>FortBend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Lily</dc:title>
  <dc:creator>Bonnie.beard</dc:creator>
  <cp:lastModifiedBy>Liz Treptow</cp:lastModifiedBy>
  <cp:revision>2</cp:revision>
  <dcterms:created xsi:type="dcterms:W3CDTF">2013-07-17T03:25:58Z</dcterms:created>
  <dcterms:modified xsi:type="dcterms:W3CDTF">2013-07-17T03:27:07Z</dcterms:modified>
</cp:coreProperties>
</file>